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1" r:id="rId17"/>
    <p:sldId id="338" r:id="rId18"/>
    <p:sldId id="350" r:id="rId19"/>
    <p:sldId id="313" r:id="rId20"/>
    <p:sldId id="292" r:id="rId21"/>
    <p:sldId id="335" r:id="rId22"/>
    <p:sldId id="3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105" d="100"/>
          <a:sy n="105" d="100"/>
        </p:scale>
        <p:origin x="126" y="318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10.png"/><Relationship Id="rId3" Type="http://schemas.openxmlformats.org/officeDocument/2006/relationships/image" Target="../media/image47.png"/><Relationship Id="rId21" Type="http://schemas.openxmlformats.org/officeDocument/2006/relationships/image" Target="../media/image55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2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9.wmf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48.wmf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夏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黄版）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65A56AB-9B1A-3DFE-519A-7AD82298F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61CAD8-EB24-A662-9375-D614CD43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90" y="839296"/>
            <a:ext cx="5674102" cy="29021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16308"/>
              </p:ext>
            </p:extLst>
          </p:nvPr>
        </p:nvGraphicFramePr>
        <p:xfrm>
          <a:off x="2776538" y="6129338"/>
          <a:ext cx="50069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03080" imgH="196920" progId="Equation.AxMath">
                  <p:embed/>
                </p:oleObj>
              </mc:Choice>
              <mc:Fallback>
                <p:oleObj name="AxMath" r:id="rId17" imgW="25030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538" y="6129338"/>
                        <a:ext cx="50069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0BB21C-0D1E-94BB-6CE6-9593802B2C92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D212D0-2C48-3E0E-0C04-940E2B2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41669C-DCB0-093F-CC3E-7CA2B8FEAB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972332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08360" imgH="189000" progId="Equation.AxMath">
                    <p:embed/>
                  </p:oleObj>
                </mc:Choice>
                <mc:Fallback>
                  <p:oleObj name="AxMath" r:id="rId4" imgW="10836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9237175" cy="521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                                                   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488A6C-A7BF-0703-49F6-D464034A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42586"/>
              </p:ext>
            </p:extLst>
          </p:nvPr>
        </p:nvGraphicFramePr>
        <p:xfrm>
          <a:off x="8297965" y="784839"/>
          <a:ext cx="13271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63840" imgH="234720" progId="Equation.AxMath">
                  <p:embed/>
                </p:oleObj>
              </mc:Choice>
              <mc:Fallback>
                <p:oleObj name="AxMath" r:id="rId6" imgW="66384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7965" y="784839"/>
                        <a:ext cx="132715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87E199-3893-74F3-9689-B295249CDC35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86227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02772"/>
              </p:ext>
            </p:extLst>
          </p:nvPr>
        </p:nvGraphicFramePr>
        <p:xfrm>
          <a:off x="4103903" y="5516401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03800" imgH="228600" progId="Equation.AxMath">
                  <p:embed/>
                </p:oleObj>
              </mc:Choice>
              <mc:Fallback>
                <p:oleObj name="AxMath" r:id="rId12" imgW="1603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3903" y="5516401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188B6A1-B895-A845-6CE0-358F662D9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73671"/>
              </p:ext>
            </p:extLst>
          </p:nvPr>
        </p:nvGraphicFramePr>
        <p:xfrm>
          <a:off x="966788" y="5916613"/>
          <a:ext cx="7319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194440" imgH="399600" progId="Equation.AxMath">
                  <p:embed/>
                </p:oleObj>
              </mc:Choice>
              <mc:Fallback>
                <p:oleObj name="AxMath" r:id="rId14" imgW="5194440" imgH="399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6788" y="5916613"/>
                        <a:ext cx="731996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501035"/>
              </p:ext>
            </p:extLst>
          </p:nvPr>
        </p:nvGraphicFramePr>
        <p:xfrm>
          <a:off x="3624917" y="3445963"/>
          <a:ext cx="26463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84000" imgH="196920" progId="Equation.AxMath">
                  <p:embed/>
                </p:oleObj>
              </mc:Choice>
              <mc:Fallback>
                <p:oleObj name="AxMath" r:id="rId16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4917" y="3445963"/>
                        <a:ext cx="2646363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93804"/>
              </p:ext>
            </p:extLst>
          </p:nvPr>
        </p:nvGraphicFramePr>
        <p:xfrm>
          <a:off x="855509" y="4066122"/>
          <a:ext cx="61118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3601440" imgH="388800" progId="Equation.AxMath">
                  <p:embed/>
                </p:oleObj>
              </mc:Choice>
              <mc:Fallback>
                <p:oleObj name="AxMath" r:id="rId18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5509" y="4066122"/>
                        <a:ext cx="6111875" cy="6604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6749304" y="4175611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EC21F-CE86-FDAE-F4E0-E79466705AEC}"/>
              </a:ext>
            </a:extLst>
          </p:cNvPr>
          <p:cNvCxnSpPr>
            <a:cxnSpLocks/>
          </p:cNvCxnSpPr>
          <p:nvPr/>
        </p:nvCxnSpPr>
        <p:spPr>
          <a:xfrm>
            <a:off x="1012753" y="4960760"/>
            <a:ext cx="7374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B4C30C-C70C-35FB-597A-D984369A4677}"/>
              </a:ext>
            </a:extLst>
          </p:cNvPr>
          <p:cNvCxnSpPr>
            <a:cxnSpLocks/>
          </p:cNvCxnSpPr>
          <p:nvPr/>
        </p:nvCxnSpPr>
        <p:spPr>
          <a:xfrm flipV="1">
            <a:off x="8379659" y="4960760"/>
            <a:ext cx="13195" cy="168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64674"/>
              </p:ext>
            </p:extLst>
          </p:nvPr>
        </p:nvGraphicFramePr>
        <p:xfrm>
          <a:off x="6271280" y="3141070"/>
          <a:ext cx="37544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246760" imgH="563760" progId="Equation.AxMath">
                  <p:embed/>
                </p:oleObj>
              </mc:Choice>
              <mc:Fallback>
                <p:oleObj name="AxMath" r:id="rId20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71280" y="3141070"/>
                        <a:ext cx="3754438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72BF7C1-5F73-00A6-1C77-33B0E8C17463}"/>
              </a:ext>
            </a:extLst>
          </p:cNvPr>
          <p:cNvSpPr/>
          <p:nvPr/>
        </p:nvSpPr>
        <p:spPr>
          <a:xfrm>
            <a:off x="5516521" y="6377148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  是  小  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D5F644-9246-4906-9C24-3E0898654A02}"/>
              </a:ext>
            </a:extLst>
          </p:cNvPr>
          <p:cNvSpPr/>
          <p:nvPr/>
        </p:nvSpPr>
        <p:spPr>
          <a:xfrm>
            <a:off x="3009874" y="6375083"/>
            <a:ext cx="2307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CIO in J2000.0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FDE095-8C95-9BD6-6264-9D4147C15877}"/>
              </a:ext>
            </a:extLst>
          </p:cNvPr>
          <p:cNvCxnSpPr/>
          <p:nvPr/>
        </p:nvCxnSpPr>
        <p:spPr>
          <a:xfrm flipV="1">
            <a:off x="4087906" y="6282719"/>
            <a:ext cx="0" cy="1805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817839-5C34-D573-4CCC-0B35EB8945C1}"/>
              </a:ext>
            </a:extLst>
          </p:cNvPr>
          <p:cNvSpPr/>
          <p:nvPr/>
        </p:nvSpPr>
        <p:spPr>
          <a:xfrm>
            <a:off x="4652890" y="5135985"/>
            <a:ext cx="1165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64276"/>
              </p:ext>
            </p:extLst>
          </p:nvPr>
        </p:nvGraphicFramePr>
        <p:xfrm>
          <a:off x="5657430" y="5104605"/>
          <a:ext cx="2660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505520" imgH="267120" progId="Equation.AxMath">
                  <p:embed/>
                </p:oleObj>
              </mc:Choice>
              <mc:Fallback>
                <p:oleObj name="AxMath" r:id="rId22" imgW="1505520" imgH="2671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7430" y="5104605"/>
                        <a:ext cx="26606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89950"/>
              </p:ext>
            </p:extLst>
          </p:nvPr>
        </p:nvGraphicFramePr>
        <p:xfrm>
          <a:off x="10406380" y="3429000"/>
          <a:ext cx="1708866" cy="34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711800" imgH="348120" progId="Equation.AxMath">
                  <p:embed/>
                </p:oleObj>
              </mc:Choice>
              <mc:Fallback>
                <p:oleObj name="AxMath" r:id="rId24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06380" y="3429000"/>
                        <a:ext cx="1708866" cy="34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467" y="5004732"/>
            <a:ext cx="571360" cy="5713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4572937" y="4455826"/>
            <a:ext cx="2496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&lt;0.9"  (10</a:t>
            </a:r>
            <a:r>
              <a:rPr lang="en-US" altLang="zh-CN" sz="12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6" grpId="0"/>
      <p:bldP spid="1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C38DB8FD-B8C8-3085-AADE-3E32515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09731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(0,80,20)*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62187</TotalTime>
  <Words>1561</Words>
  <Application>Microsoft Office PowerPoint</Application>
  <PresentationFormat>宽屏</PresentationFormat>
  <Paragraphs>311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501</cp:revision>
  <dcterms:created xsi:type="dcterms:W3CDTF">2022-10-24T14:28:29Z</dcterms:created>
  <dcterms:modified xsi:type="dcterms:W3CDTF">2024-01-01T08:57:35Z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